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73" r:id="rId5"/>
    <p:sldId id="259" r:id="rId6"/>
    <p:sldId id="264" r:id="rId7"/>
    <p:sldId id="274" r:id="rId8"/>
    <p:sldId id="275" r:id="rId9"/>
    <p:sldId id="267" r:id="rId10"/>
    <p:sldId id="268" r:id="rId11"/>
    <p:sldId id="276" r:id="rId12"/>
    <p:sldId id="277" r:id="rId13"/>
    <p:sldId id="27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EF515-B61D-4BF1-9AD0-7E78261476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A68077-AFB6-4C22-8B53-DFC868E90E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A6608-A8E0-4FFB-B49B-677921F85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E10A-1C01-4265-8849-B2372EC8A50E}" type="datetimeFigureOut">
              <a:rPr lang="en-US" smtClean="0"/>
              <a:t>22-Feb-19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0AE3D-B4B7-44AC-9780-B104E5214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A7097A-1498-4CB9-94DA-C8C3C9569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508F-FE0B-4709-A5F1-06CFAE55C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107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3FEC6-B80B-41F2-9936-1BC8C5967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9BEB55-E88B-44CF-9FD4-F0C765609D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795FD-1C3E-4727-8FA8-DA0139F04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E10A-1C01-4265-8849-B2372EC8A50E}" type="datetimeFigureOut">
              <a:rPr lang="en-US" smtClean="0"/>
              <a:t>22-Feb-19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2C0D67-9CFC-416F-B738-BD7086A99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2972F-0405-42E3-9C2B-9D3F0A8A7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508F-FE0B-4709-A5F1-06CFAE55C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546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397CA6-81B2-4A0A-A17F-B9D8274F85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45FB98-3EE1-486A-B47A-F6396682AF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7240E-4BD4-4602-BAEE-939A2A2EB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E10A-1C01-4265-8849-B2372EC8A50E}" type="datetimeFigureOut">
              <a:rPr lang="en-US" smtClean="0"/>
              <a:t>22-Feb-19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8C7F0-7497-47A5-BBD1-66B424039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B8CD8-64C8-448E-914D-649A8A045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508F-FE0B-4709-A5F1-06CFAE55C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220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9C079-F8FF-40E2-B252-E17CFEA57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CC6EA-9745-4673-9615-F6ACF5AC6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A1F52-ED51-4A54-B147-632594B49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E10A-1C01-4265-8849-B2372EC8A50E}" type="datetimeFigureOut">
              <a:rPr lang="en-US" smtClean="0"/>
              <a:t>22-Feb-19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441396-CD67-4751-9EEA-233FC6729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E36D7C-0D15-4A8E-939F-9234AF9A9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508F-FE0B-4709-A5F1-06CFAE55C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455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40F6E-2DB1-4661-AE82-109DE2479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AA0F62-5C42-4024-85DE-DAEE27C26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ADEB8E-3808-418E-9389-EDFACA75C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E10A-1C01-4265-8849-B2372EC8A50E}" type="datetimeFigureOut">
              <a:rPr lang="en-US" smtClean="0"/>
              <a:t>22-Feb-19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66D44-C5B1-4C27-8DE3-D3FA8C67D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686C3E-8D2D-4EAC-816D-2F045FFA4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508F-FE0B-4709-A5F1-06CFAE55C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762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D8A62-7BE5-4FE4-A83E-BE8D30D3F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2B8F48-E2D0-499A-B276-7C400B9BF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387A80-CD2C-458E-84D7-223187E60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B56D55-CD39-4572-B82E-A194A32F9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E10A-1C01-4265-8849-B2372EC8A50E}" type="datetimeFigureOut">
              <a:rPr lang="en-US" smtClean="0"/>
              <a:t>22-Feb-19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524ADC-55AF-4FC8-93D8-829D3E2AE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781AA8-5BFA-44DB-9675-B34A99227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508F-FE0B-4709-A5F1-06CFAE55C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77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E9780-934F-4078-BA94-BF73286AF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CCB7A7-4A9A-451D-9BCD-9836312CC9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CDCECD-8ABD-4BE3-ABD1-9DB871A9C9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62E6CD-0614-4F38-A42C-3C7811FB8B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D254D1-5C1F-4FB2-8F4A-098C950AC8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DB54D8-272A-4C00-A211-EB8720771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E10A-1C01-4265-8849-B2372EC8A50E}" type="datetimeFigureOut">
              <a:rPr lang="en-US" smtClean="0"/>
              <a:t>22-Feb-19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A5B9A0-E945-48B4-8D25-7EF54CC9C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9C69D6-B260-4D30-8451-8ABC585AF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508F-FE0B-4709-A5F1-06CFAE55C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402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D75F1-30E9-4D7C-ABF1-258CFD34D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049180-9108-4A90-BB26-77C82D9A0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E10A-1C01-4265-8849-B2372EC8A50E}" type="datetimeFigureOut">
              <a:rPr lang="en-US" smtClean="0"/>
              <a:t>22-Feb-19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619CE0-AF75-47C0-B76D-901242E2B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B516E4-2EC8-4E02-85B5-037924ABC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508F-FE0B-4709-A5F1-06CFAE55C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211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68A2A1-3E91-4830-BCED-88D6792F0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E10A-1C01-4265-8849-B2372EC8A50E}" type="datetimeFigureOut">
              <a:rPr lang="en-US" smtClean="0"/>
              <a:t>22-Feb-19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982B9A-D2AE-4494-B57D-FCC0403E4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0C8EA9-9012-4154-B6A0-F50B2CD39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508F-FE0B-4709-A5F1-06CFAE55C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191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D33E7-416F-45C0-B36D-32EE08973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70827-EEA7-4440-A0A3-25359D2C2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ADF314-062F-4AB7-82B6-DE8BCAD45C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06459-EAD9-4228-8E29-2CE310BE0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E10A-1C01-4265-8849-B2372EC8A50E}" type="datetimeFigureOut">
              <a:rPr lang="en-US" smtClean="0"/>
              <a:t>22-Feb-19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D5F82B-0D12-4F0C-9F3A-312D1AF33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93954-2696-43A5-9693-AC1BE5DAF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508F-FE0B-4709-A5F1-06CFAE55C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083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B5011-1D72-4926-9EFF-F4B2FA8BE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A858EC-3D2A-4D1D-A0D0-54D4D6B967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451389-7FB5-4EF2-81FE-9DE6EB4012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3B8920-5334-440B-9C3C-8F489916D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E10A-1C01-4265-8849-B2372EC8A50E}" type="datetimeFigureOut">
              <a:rPr lang="en-US" smtClean="0"/>
              <a:t>22-Feb-19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93AB00-4FAB-4B05-BF33-1193DF152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C8513-C803-4B9A-8183-D64EAFD1C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6508F-FE0B-4709-A5F1-06CFAE55C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19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41B34F-4E53-4946-B4DB-1297604D3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0AD15D-0962-466A-B611-4CC5BD5074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175FA6-836C-45A6-88AB-094D65BB2F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CE10A-1C01-4265-8849-B2372EC8A50E}" type="datetimeFigureOut">
              <a:rPr lang="en-US" smtClean="0"/>
              <a:t>22-Feb-19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3FB47-747E-4C4E-94AA-3AFB7E4571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65A624-DB9C-4727-BDFD-3D6957CBD7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6508F-FE0B-4709-A5F1-06CFAE55C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255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4F09D23-F089-4F9A-B5EA-08CEADB24FF6}"/>
              </a:ext>
            </a:extLst>
          </p:cNvPr>
          <p:cNvSpPr txBox="1"/>
          <p:nvPr/>
        </p:nvSpPr>
        <p:spPr>
          <a:xfrm>
            <a:off x="119921" y="119921"/>
            <a:ext cx="11932171" cy="658068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BF1F5B8-22A4-4555-B834-913CF02857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1184224"/>
            <a:ext cx="11582401" cy="537397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017C29-4977-4235-9C27-669571C3E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374753"/>
            <a:ext cx="11582401" cy="1648918"/>
          </a:xfrm>
          <a:solidFill>
            <a:srgbClr val="92D050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21100" dirty="0" err="1">
                <a:ln w="28575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স্বাগতম</a:t>
            </a:r>
            <a:r>
              <a:rPr lang="en-US" sz="7200" dirty="0">
                <a:ln w="28575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0978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044395A-9D0A-42A9-B6C5-EF70764F7C4F}"/>
              </a:ext>
            </a:extLst>
          </p:cNvPr>
          <p:cNvSpPr txBox="1"/>
          <p:nvPr/>
        </p:nvSpPr>
        <p:spPr>
          <a:xfrm>
            <a:off x="359764" y="239844"/>
            <a:ext cx="11392525" cy="6190937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409076" y="2683242"/>
            <a:ext cx="9578715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9600" dirty="0">
                <a:latin typeface="Nikosh" panose="02000000000000000000" pitchFamily="2" charset="0"/>
                <a:cs typeface="Nikosh" panose="02000000000000000000" pitchFamily="2" charset="0"/>
              </a:rPr>
              <a:t>দলীয় কাজ উপস্থাপন</a:t>
            </a:r>
            <a:endParaRPr lang="en-US" sz="9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619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225238-CDCA-47F7-801A-BCDC28D34374}"/>
              </a:ext>
            </a:extLst>
          </p:cNvPr>
          <p:cNvSpPr txBox="1"/>
          <p:nvPr/>
        </p:nvSpPr>
        <p:spPr>
          <a:xfrm>
            <a:off x="209862" y="749504"/>
            <a:ext cx="11672341" cy="5401479"/>
          </a:xfrm>
          <a:prstGeom prst="rect">
            <a:avLst/>
          </a:prstGeom>
          <a:ln w="76200"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11500" dirty="0">
                <a:latin typeface="Nikosh" panose="02000000000000000000" pitchFamily="2" charset="0"/>
                <a:cs typeface="Nikosh" panose="02000000000000000000" pitchFamily="2" charset="0"/>
              </a:rPr>
              <a:t>তোমার পাঠ্য বইয়ের </a:t>
            </a:r>
          </a:p>
          <a:p>
            <a:pPr algn="ctr"/>
            <a:r>
              <a:rPr lang="bn-BD" sz="11500" dirty="0">
                <a:latin typeface="Nikosh" panose="02000000000000000000" pitchFamily="2" charset="0"/>
                <a:cs typeface="Nikosh" panose="02000000000000000000" pitchFamily="2" charset="0"/>
              </a:rPr>
              <a:t>৩৪ পৃষ্ঠা বের কর এবং সারসংক্ষেপ পড়।</a:t>
            </a:r>
            <a:endParaRPr lang="en-US" sz="115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495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5BE206-1F5A-48FD-ACCA-B682BC237DB8}"/>
              </a:ext>
            </a:extLst>
          </p:cNvPr>
          <p:cNvSpPr txBox="1"/>
          <p:nvPr/>
        </p:nvSpPr>
        <p:spPr>
          <a:xfrm>
            <a:off x="1334125" y="484469"/>
            <a:ext cx="9278911" cy="144655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800" dirty="0">
                <a:latin typeface="Nikosh" panose="02000000000000000000" pitchFamily="2" charset="0"/>
                <a:cs typeface="Nikosh" panose="02000000000000000000" pitchFamily="2" charset="0"/>
              </a:rPr>
              <a:t>মূল্যায়ন</a:t>
            </a:r>
            <a:endParaRPr lang="en-US" sz="88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D72D27-5AFB-47C2-A3D8-F48B7F2C64B4}"/>
              </a:ext>
            </a:extLst>
          </p:cNvPr>
          <p:cNvSpPr txBox="1"/>
          <p:nvPr/>
        </p:nvSpPr>
        <p:spPr>
          <a:xfrm>
            <a:off x="197371" y="2218547"/>
            <a:ext cx="1179725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n-BD" sz="6600" dirty="0">
                <a:latin typeface="Nikosh" panose="02000000000000000000" pitchFamily="2" charset="0"/>
                <a:cs typeface="Nikosh" panose="02000000000000000000" pitchFamily="2" charset="0"/>
              </a:rPr>
              <a:t>সুস্থ থাকার জন্য আমাদের কী কী করা প্রয়োজন?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bn-BD" sz="6600" dirty="0">
                <a:latin typeface="Nikosh" panose="02000000000000000000" pitchFamily="2" charset="0"/>
                <a:cs typeface="Nikosh" panose="02000000000000000000" pitchFamily="2" charset="0"/>
              </a:rPr>
              <a:t>শরীরকে কিভাবে পরিষ্কার পরিচ্ছন্ন রাখবে?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bn-BD" sz="6600" dirty="0">
                <a:latin typeface="Nikosh" panose="02000000000000000000" pitchFamily="2" charset="0"/>
                <a:cs typeface="Nikosh" panose="02000000000000000000" pitchFamily="2" charset="0"/>
              </a:rPr>
              <a:t>নিয়মিত বিশ্রাম কেন প্রয়োজন?</a:t>
            </a:r>
            <a:endParaRPr lang="en-US" sz="6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22F3F7-9D6A-48AC-B5E7-42E9D8F8457A}"/>
              </a:ext>
            </a:extLst>
          </p:cNvPr>
          <p:cNvSpPr txBox="1"/>
          <p:nvPr/>
        </p:nvSpPr>
        <p:spPr>
          <a:xfrm>
            <a:off x="197371" y="176134"/>
            <a:ext cx="11797258" cy="6505731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13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F31785-347C-4041-AA9F-E32F5808F907}"/>
              </a:ext>
            </a:extLst>
          </p:cNvPr>
          <p:cNvSpPr txBox="1"/>
          <p:nvPr/>
        </p:nvSpPr>
        <p:spPr>
          <a:xfrm>
            <a:off x="1543987" y="449705"/>
            <a:ext cx="9533744" cy="4302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99D925-4C9F-4324-B2DF-41882464D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54" y="133038"/>
            <a:ext cx="11742295" cy="6605041"/>
          </a:xfrm>
          <a:prstGeom prst="rect">
            <a:avLst/>
          </a:prstGeom>
          <a:solidFill>
            <a:srgbClr val="FF0000"/>
          </a:solidFill>
          <a:ln w="57150">
            <a:solidFill>
              <a:srgbClr val="FF0000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CF735D-D0BC-4E91-B582-6BD03FBED724}"/>
              </a:ext>
            </a:extLst>
          </p:cNvPr>
          <p:cNvSpPr txBox="1"/>
          <p:nvPr/>
        </p:nvSpPr>
        <p:spPr>
          <a:xfrm>
            <a:off x="3197899" y="-164176"/>
            <a:ext cx="617095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ধ</a:t>
            </a:r>
            <a:r>
              <a:rPr lang="as-IN" sz="199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</a:t>
            </a:r>
            <a:r>
              <a:rPr lang="en-US" sz="199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্</a:t>
            </a:r>
            <a:r>
              <a:rPr lang="as-IN" sz="199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</a:t>
            </a:r>
            <a:r>
              <a:rPr lang="en-US" sz="199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</a:t>
            </a:r>
            <a:r>
              <a:rPr lang="as-IN" sz="199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া</a:t>
            </a:r>
            <a:r>
              <a:rPr lang="en-US" sz="199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</a:t>
            </a:r>
            <a:r>
              <a:rPr lang="en-US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8349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9902" y="164890"/>
            <a:ext cx="11842229" cy="1200329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7200" dirty="0">
                <a:latin typeface="Nikosh" panose="02000000000000000000" pitchFamily="2" charset="0"/>
                <a:cs typeface="Nikosh" panose="02000000000000000000" pitchFamily="2" charset="0"/>
              </a:rPr>
              <a:t>পরিচিতি</a:t>
            </a:r>
            <a:endParaRPr lang="en-US" sz="7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888" y="1350229"/>
            <a:ext cx="5711253" cy="513986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r>
              <a:rPr lang="en-US" sz="4000" u="sng" dirty="0" err="1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</a:t>
            </a:r>
            <a:r>
              <a:rPr lang="en-US" sz="4000" u="sng" dirty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u="sng" dirty="0" err="1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পরিচিতিঃ</a:t>
            </a:r>
            <a:endParaRPr lang="en-US" sz="4000" u="sng" dirty="0">
              <a:solidFill>
                <a:srgbClr val="00206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BD" sz="4800" dirty="0">
                <a:latin typeface="Nikosh" panose="02000000000000000000" pitchFamily="2" charset="0"/>
                <a:cs typeface="Nikosh" panose="02000000000000000000" pitchFamily="2" charset="0"/>
              </a:rPr>
              <a:t>কাজী ইমরান উদ্দীন আহম্মদ</a:t>
            </a:r>
          </a:p>
          <a:p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		</a:t>
            </a:r>
            <a:r>
              <a:rPr lang="bn-BD" sz="3600" dirty="0">
                <a:latin typeface="Nikosh" panose="02000000000000000000" pitchFamily="2" charset="0"/>
                <a:cs typeface="Nikosh" panose="02000000000000000000" pitchFamily="2" charset="0"/>
              </a:rPr>
              <a:t>সহকারি শিক্ষক</a:t>
            </a:r>
            <a:endParaRPr lang="bn-BD" sz="4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১২নং চন্দনীমহল সরঃ প্রাঃ বিদ্যালয়</a:t>
            </a:r>
          </a:p>
          <a:p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   </a:t>
            </a:r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চন্দনীমহল,দিঘলিয়া,খুলনা।</a:t>
            </a:r>
          </a:p>
          <a:p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মোবাইলঃ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০১৭১৬৮৮৬৩৮৪</a:t>
            </a:r>
          </a:p>
          <a:p>
            <a:r>
              <a:rPr lang="bn-BD" sz="3600" dirty="0">
                <a:latin typeface="Nikosh" panose="02000000000000000000" pitchFamily="2" charset="0"/>
                <a:cs typeface="Nikosh" panose="02000000000000000000" pitchFamily="2" charset="0"/>
              </a:rPr>
              <a:t>ইমেইলঃimranuddinah@        	   gmail.com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11122" y="1410189"/>
            <a:ext cx="6081010" cy="507831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4000" u="sng" dirty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শিক্ষার্থী পরিচিতি</a:t>
            </a:r>
            <a:r>
              <a:rPr lang="en-US" sz="4000" u="sng" dirty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ঃ</a:t>
            </a:r>
            <a:endParaRPr lang="bn-BD" sz="4000" u="sng" dirty="0">
              <a:solidFill>
                <a:srgbClr val="00206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bn-BD" sz="4400" dirty="0">
                <a:latin typeface="Nikosh" panose="02000000000000000000" pitchFamily="2" charset="0"/>
                <a:cs typeface="Nikosh" panose="02000000000000000000" pitchFamily="2" charset="0"/>
              </a:rPr>
              <a:t>শ্রে</a:t>
            </a:r>
            <a:r>
              <a:rPr lang="en-US" sz="4400" dirty="0" err="1">
                <a:latin typeface="Nikosh" panose="02000000000000000000" pitchFamily="2" charset="0"/>
                <a:cs typeface="Nikosh" panose="02000000000000000000" pitchFamily="2" charset="0"/>
              </a:rPr>
              <a:t>ণিঃ</a:t>
            </a:r>
            <a:r>
              <a:rPr lang="bn-BD" sz="4400" dirty="0">
                <a:latin typeface="Nikosh" panose="02000000000000000000" pitchFamily="2" charset="0"/>
                <a:cs typeface="Nikosh" panose="02000000000000000000" pitchFamily="2" charset="0"/>
              </a:rPr>
              <a:t>		 চতুর্থ </a:t>
            </a:r>
          </a:p>
          <a:p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বিষয়ঃ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	</a:t>
            </a:r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	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প্রাথমিক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বিজ্ঞান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bn-BD" sz="4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অধ্যায় শিরোনামঃ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স</a:t>
            </a:r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্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ব</a:t>
            </a:r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া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স</a:t>
            </a:r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্</a:t>
            </a:r>
            <a:r>
              <a:rPr lang="en-US" sz="4000" dirty="0" err="1">
                <a:latin typeface="Nikosh" panose="02000000000000000000" pitchFamily="2" charset="0"/>
                <a:cs typeface="Nikosh" panose="02000000000000000000" pitchFamily="2" charset="0"/>
              </a:rPr>
              <a:t>থ্যবিধি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bn-BD" sz="4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পাঠের অংশঃ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   (সুস্থ জীবন যাপন করা............সমান গুরুত্ব দিতে হবে)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সময়ঃ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	  </a:t>
            </a:r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     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৩৫</a:t>
            </a:r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 মিনিট</a:t>
            </a:r>
          </a:p>
          <a:p>
            <a:r>
              <a:rPr lang="bn-BD" sz="4000" dirty="0">
                <a:latin typeface="Nikosh" panose="02000000000000000000" pitchFamily="2" charset="0"/>
                <a:cs typeface="Nikosh" panose="02000000000000000000" pitchFamily="2" charset="0"/>
              </a:rPr>
              <a:t>শিক্ষার্থী সংখ্যাঃ  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৬</a:t>
            </a:r>
            <a:r>
              <a:rPr lang="as-IN" sz="4000" dirty="0">
                <a:latin typeface="Nikosh" panose="02000000000000000000" pitchFamily="2" charset="0"/>
                <a:cs typeface="Nikosh" panose="02000000000000000000" pitchFamily="2" charset="0"/>
              </a:rPr>
              <a:t>০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96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8DAC34-2903-4008-94E7-7D7B2C7DCCEC}"/>
              </a:ext>
            </a:extLst>
          </p:cNvPr>
          <p:cNvSpPr txBox="1"/>
          <p:nvPr/>
        </p:nvSpPr>
        <p:spPr>
          <a:xfrm>
            <a:off x="1034321" y="629587"/>
            <a:ext cx="3028013" cy="1107996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শিখনফল</a:t>
            </a:r>
            <a:endParaRPr lang="en-US" sz="6600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4899E6-1B3C-4B43-A7DE-CB46D81BCF87}"/>
              </a:ext>
            </a:extLst>
          </p:cNvPr>
          <p:cNvSpPr txBox="1"/>
          <p:nvPr/>
        </p:nvSpPr>
        <p:spPr>
          <a:xfrm>
            <a:off x="234845" y="2529513"/>
            <a:ext cx="11722309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v"/>
            </a:pPr>
            <a:r>
              <a:rPr 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স্বা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স</a:t>
            </a:r>
            <a:r>
              <a:rPr 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্থ্যবিধি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পালনের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প্র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য়ো</a:t>
            </a:r>
            <a:r>
              <a:rPr 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জনীয়তা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বলতে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পারবে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  <a:p>
            <a:pPr marL="857250" indent="-857250">
              <a:buFont typeface="Wingdings" panose="05000000000000000000" pitchFamily="2" charset="2"/>
              <a:buChar char="v"/>
            </a:pP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স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্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ব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া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স</a:t>
            </a:r>
            <a:r>
              <a:rPr 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্থ্য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রক্ষা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র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জ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ন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্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য 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য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ে 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স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ক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ল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ন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ি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য়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ম 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ক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া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ন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ু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ন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ম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ে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ন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ে 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চ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ল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ত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ে 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হ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য় 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স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ে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গ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ু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ল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ো 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ব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ল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ত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ে 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প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া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র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ব</a:t>
            </a:r>
            <a:r>
              <a:rPr lang="bn-BD" sz="6000" dirty="0">
                <a:latin typeface="Nikosh" panose="02000000000000000000" pitchFamily="2" charset="0"/>
                <a:cs typeface="Nikosh" panose="02000000000000000000" pitchFamily="2" charset="0"/>
              </a:rPr>
              <a:t>ে</a:t>
            </a:r>
            <a:r>
              <a:rPr lang="en-US" sz="60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6140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CF379B-F575-4D00-AAEA-33F21DAD0A95}"/>
              </a:ext>
            </a:extLst>
          </p:cNvPr>
          <p:cNvSpPr txBox="1"/>
          <p:nvPr/>
        </p:nvSpPr>
        <p:spPr>
          <a:xfrm>
            <a:off x="1019331" y="669773"/>
            <a:ext cx="10088380" cy="156966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</a:t>
            </a:r>
            <a:r>
              <a:rPr lang="bn-BD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</a:t>
            </a:r>
            <a:r>
              <a:rPr lang="en-US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ো </a:t>
            </a:r>
            <a:r>
              <a:rPr lang="bn-BD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</a:t>
            </a:r>
            <a:r>
              <a:rPr lang="en-US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</a:t>
            </a:r>
            <a:r>
              <a:rPr lang="bn-BD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ট</a:t>
            </a:r>
            <a:r>
              <a:rPr lang="en-US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ি </a:t>
            </a:r>
            <a:r>
              <a:rPr lang="bn-BD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ভ</a:t>
            </a:r>
            <a:r>
              <a:rPr lang="en-US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ি</a:t>
            </a:r>
            <a:r>
              <a:rPr lang="bn-BD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ড</a:t>
            </a:r>
            <a:r>
              <a:rPr lang="en-US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ি</a:t>
            </a:r>
            <a:r>
              <a:rPr lang="bn-BD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ও</a:t>
            </a:r>
            <a:r>
              <a:rPr lang="en-US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BD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</a:t>
            </a:r>
            <a:r>
              <a:rPr lang="en-US" sz="9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েখি</a:t>
            </a:r>
            <a:r>
              <a:rPr lang="en-US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</p:txBody>
      </p:sp>
      <p:graphicFrame>
        <p:nvGraphicFramePr>
          <p:cNvPr id="2" name="Object 1">
            <a:hlinkClick r:id="" action="ppaction://ole?verb=0"/>
            <a:extLst>
              <a:ext uri="{FF2B5EF4-FFF2-40B4-BE49-F238E27FC236}">
                <a16:creationId xmlns:a16="http://schemas.microsoft.com/office/drawing/2014/main" id="{E9F7DE26-0DC3-45AE-8AB6-5C52FA4B82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5714708"/>
              </p:ext>
            </p:extLst>
          </p:nvPr>
        </p:nvGraphicFramePr>
        <p:xfrm>
          <a:off x="4773613" y="3208338"/>
          <a:ext cx="2646362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" name="Packager Shell Object" showAsIcon="1" r:id="rId3" imgW="2646720" imgH="437760" progId="Package">
                  <p:embed/>
                </p:oleObj>
              </mc:Choice>
              <mc:Fallback>
                <p:oleObj name="Packager Shell Object" showAsIcon="1" r:id="rId3" imgW="2646720" imgH="43776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73613" y="3208338"/>
                        <a:ext cx="2646362" cy="438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3410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74E1F44-598F-492B-BB10-D5647CBECF8D}"/>
              </a:ext>
            </a:extLst>
          </p:cNvPr>
          <p:cNvSpPr txBox="1"/>
          <p:nvPr/>
        </p:nvSpPr>
        <p:spPr>
          <a:xfrm>
            <a:off x="1" y="239842"/>
            <a:ext cx="1219199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9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ভিডিওতে</a:t>
            </a:r>
            <a:r>
              <a:rPr lang="en-US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তুমি</a:t>
            </a:r>
            <a:r>
              <a:rPr lang="en-US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কী</a:t>
            </a:r>
            <a:r>
              <a:rPr lang="en-US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</a:t>
            </a:r>
            <a:r>
              <a:rPr lang="as-IN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খ</a:t>
            </a:r>
            <a:r>
              <a:rPr lang="en-US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</a:t>
            </a:r>
            <a:r>
              <a:rPr lang="as-IN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ে</a:t>
            </a:r>
            <a:r>
              <a:rPr lang="en-US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as-IN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</a:t>
            </a:r>
            <a:r>
              <a:rPr lang="en-US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ে</a:t>
            </a:r>
            <a:r>
              <a:rPr lang="as-IN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য়</a:t>
            </a:r>
            <a:r>
              <a:rPr lang="en-US" sz="9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েছ</a:t>
            </a:r>
            <a:r>
              <a:rPr lang="as-IN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ো</a:t>
            </a:r>
            <a:r>
              <a:rPr lang="en-US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  <a:endParaRPr lang="en-US" sz="102800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9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সুস্থ</a:t>
            </a:r>
            <a:r>
              <a:rPr lang="en-US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থাকার</a:t>
            </a:r>
            <a:r>
              <a:rPr lang="en-US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জন্য</a:t>
            </a:r>
            <a:r>
              <a:rPr lang="en-US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তুমি</a:t>
            </a:r>
            <a:r>
              <a:rPr lang="en-US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কী</a:t>
            </a:r>
            <a:r>
              <a:rPr lang="en-US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কী</a:t>
            </a:r>
            <a:r>
              <a:rPr lang="en-US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করো</a:t>
            </a:r>
            <a:r>
              <a:rPr lang="en-US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  <a:r>
              <a:rPr lang="en-US" sz="24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7EA248-0BD6-4D4D-92DD-BC07B6C27C4A}"/>
              </a:ext>
            </a:extLst>
          </p:cNvPr>
          <p:cNvSpPr txBox="1"/>
          <p:nvPr/>
        </p:nvSpPr>
        <p:spPr>
          <a:xfrm>
            <a:off x="119921" y="134911"/>
            <a:ext cx="11932171" cy="651322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9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4262" y="1094282"/>
            <a:ext cx="8664315" cy="15696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9600" dirty="0">
                <a:latin typeface="Nikosh" panose="02000000000000000000" pitchFamily="2" charset="0"/>
                <a:cs typeface="Nikosh" panose="02000000000000000000" pitchFamily="2" charset="0"/>
              </a:rPr>
              <a:t>  আজকের পাঠ  </a:t>
            </a:r>
            <a:endParaRPr lang="en-US" sz="9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4262" y="3747542"/>
            <a:ext cx="8814216" cy="156966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96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সুস্থ জীবন যাপন </a:t>
            </a:r>
            <a:endParaRPr lang="en-US" sz="9600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77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47A66B0-A80E-4927-9078-0BB0B24BE9E5}"/>
              </a:ext>
            </a:extLst>
          </p:cNvPr>
          <p:cNvSpPr txBox="1"/>
          <p:nvPr/>
        </p:nvSpPr>
        <p:spPr>
          <a:xfrm>
            <a:off x="189873" y="94088"/>
            <a:ext cx="11792266" cy="659487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91D949-ADCA-4B0F-BD61-D7B7E1133059}"/>
              </a:ext>
            </a:extLst>
          </p:cNvPr>
          <p:cNvSpPr txBox="1"/>
          <p:nvPr/>
        </p:nvSpPr>
        <p:spPr>
          <a:xfrm>
            <a:off x="704538" y="389744"/>
            <a:ext cx="4242216" cy="3237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109560-1CA1-418A-B294-0B787E0A7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78" y="233060"/>
            <a:ext cx="4876800" cy="27336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514D07-83A7-417B-812C-2638004C7A09}"/>
              </a:ext>
            </a:extLst>
          </p:cNvPr>
          <p:cNvSpPr txBox="1"/>
          <p:nvPr/>
        </p:nvSpPr>
        <p:spPr>
          <a:xfrm>
            <a:off x="6096000" y="195380"/>
            <a:ext cx="4706912" cy="2769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1281F9-3C10-40B7-A6F1-902A9A949965}"/>
              </a:ext>
            </a:extLst>
          </p:cNvPr>
          <p:cNvSpPr txBox="1"/>
          <p:nvPr/>
        </p:nvSpPr>
        <p:spPr>
          <a:xfrm>
            <a:off x="129913" y="2964813"/>
            <a:ext cx="4876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সুষম খাদ্য </a:t>
            </a:r>
            <a:endParaRPr lang="en-US" sz="4000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BD1748-5DDC-4928-901D-D31CCC16D2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078" y="233060"/>
            <a:ext cx="5906128" cy="27317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685F709-67BB-4782-8CEC-040DE4DFBE70}"/>
              </a:ext>
            </a:extLst>
          </p:cNvPr>
          <p:cNvSpPr txBox="1"/>
          <p:nvPr/>
        </p:nvSpPr>
        <p:spPr>
          <a:xfrm>
            <a:off x="6475750" y="2983659"/>
            <a:ext cx="43271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খেলাধুলা</a:t>
            </a:r>
            <a:r>
              <a:rPr lang="bn-BD" dirty="0"/>
              <a:t> 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C25204-9BE7-47C0-8111-E58E080AD9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1" y="3672699"/>
            <a:ext cx="4876797" cy="218845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FA1CFC2-F870-40D7-9F24-CB0327CC5160}"/>
              </a:ext>
            </a:extLst>
          </p:cNvPr>
          <p:cNvSpPr txBox="1"/>
          <p:nvPr/>
        </p:nvSpPr>
        <p:spPr>
          <a:xfrm>
            <a:off x="269821" y="5966086"/>
            <a:ext cx="45270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ঘুমানো </a:t>
            </a:r>
            <a:endParaRPr lang="en-US" sz="4000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F3B55C8-E84F-4607-8487-56F382FA8C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078" y="3641687"/>
            <a:ext cx="5906128" cy="223353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97C33CF-318B-40A2-867C-61500CCE8E92}"/>
              </a:ext>
            </a:extLst>
          </p:cNvPr>
          <p:cNvSpPr txBox="1"/>
          <p:nvPr/>
        </p:nvSpPr>
        <p:spPr>
          <a:xfrm>
            <a:off x="6390801" y="5928610"/>
            <a:ext cx="4671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ব্যক্তিগত পরিষ্কার পরিচ্ছন্নতা </a:t>
            </a:r>
            <a:endParaRPr lang="en-US" sz="4000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17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3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33C1180-36A6-4C41-A6EE-17C110840506}"/>
              </a:ext>
            </a:extLst>
          </p:cNvPr>
          <p:cNvSpPr txBox="1"/>
          <p:nvPr/>
        </p:nvSpPr>
        <p:spPr>
          <a:xfrm>
            <a:off x="179882" y="149903"/>
            <a:ext cx="11842229" cy="658068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E3ADD1-4A78-4BA3-850A-DCDE8825FB22}"/>
              </a:ext>
            </a:extLst>
          </p:cNvPr>
          <p:cNvSpPr txBox="1"/>
          <p:nvPr/>
        </p:nvSpPr>
        <p:spPr>
          <a:xfrm>
            <a:off x="1109272" y="569628"/>
            <a:ext cx="9788578" cy="13849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US" sz="6600" u="sng" dirty="0" err="1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তোমাদের</a:t>
            </a:r>
            <a:r>
              <a:rPr lang="en-US" sz="6600" u="sng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600" u="sng" dirty="0" err="1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খাতায়</a:t>
            </a:r>
            <a:r>
              <a:rPr lang="en-US" sz="6600" u="sng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600" u="sng" dirty="0" err="1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নিচের</a:t>
            </a:r>
            <a:r>
              <a:rPr lang="en-US" sz="6600" u="sng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600" u="sng" dirty="0" err="1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ছক</a:t>
            </a:r>
            <a:r>
              <a:rPr lang="bn-BD" sz="6600" u="sng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ট</a:t>
            </a:r>
            <a:r>
              <a:rPr lang="en-US" sz="6600" u="sng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ি </a:t>
            </a:r>
            <a:r>
              <a:rPr lang="bn-BD" sz="6600" u="sng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</a:t>
            </a:r>
            <a:r>
              <a:rPr lang="en-US" sz="6600" u="sng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ঁ</a:t>
            </a:r>
            <a:r>
              <a:rPr lang="bn-BD" sz="6600" u="sng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</a:t>
            </a:r>
            <a:r>
              <a:rPr lang="en-US" sz="6600" u="sng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  </a:t>
            </a:r>
          </a:p>
          <a:p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672ACC7-5A77-4476-9089-A96806F967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108764"/>
              </p:ext>
            </p:extLst>
          </p:nvPr>
        </p:nvGraphicFramePr>
        <p:xfrm>
          <a:off x="434715" y="2983042"/>
          <a:ext cx="11302583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02583">
                  <a:extLst>
                    <a:ext uri="{9D8B030D-6E8A-4147-A177-3AD203B41FA5}">
                      <a16:colId xmlns:a16="http://schemas.microsoft.com/office/drawing/2014/main" val="1825506279"/>
                    </a:ext>
                  </a:extLst>
                </a:gridCol>
              </a:tblGrid>
              <a:tr h="732019">
                <a:tc>
                  <a:txBody>
                    <a:bodyPr/>
                    <a:lstStyle/>
                    <a:p>
                      <a:pPr algn="ctr"/>
                      <a:r>
                        <a:rPr lang="bn-BD" sz="4400" dirty="0"/>
                        <a:t>সুস্থ থাকার জন্য আমরা কী কী করতে পারি? 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508194"/>
                  </a:ext>
                </a:extLst>
              </a:tr>
              <a:tr h="732019">
                <a:tc>
                  <a:txBody>
                    <a:bodyPr/>
                    <a:lstStyle/>
                    <a:p>
                      <a:pPr algn="ctr"/>
                      <a:endParaRPr lang="en-US" sz="4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5204184"/>
                  </a:ext>
                </a:extLst>
              </a:tr>
              <a:tr h="732019">
                <a:tc>
                  <a:txBody>
                    <a:bodyPr/>
                    <a:lstStyle/>
                    <a:p>
                      <a:pPr algn="ctr"/>
                      <a:endParaRPr lang="en-US" sz="4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2199857"/>
                  </a:ext>
                </a:extLst>
              </a:tr>
              <a:tr h="732019"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5917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1556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6FA256-7C93-439A-887E-246DE4F9ECC9}"/>
              </a:ext>
            </a:extLst>
          </p:cNvPr>
          <p:cNvSpPr txBox="1"/>
          <p:nvPr/>
        </p:nvSpPr>
        <p:spPr>
          <a:xfrm>
            <a:off x="389744" y="239843"/>
            <a:ext cx="11557417" cy="64307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29587" y="554636"/>
            <a:ext cx="10313233" cy="110799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6600" dirty="0" err="1">
                <a:solidFill>
                  <a:srgbClr val="FF7C8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দলীয়</a:t>
            </a:r>
            <a:r>
              <a:rPr lang="en-US" sz="6600" dirty="0">
                <a:solidFill>
                  <a:srgbClr val="FF7C8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600" dirty="0" err="1">
                <a:solidFill>
                  <a:srgbClr val="FF7C8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কাজঃ</a:t>
            </a:r>
            <a:r>
              <a:rPr lang="en-US" sz="6600" dirty="0">
                <a:solidFill>
                  <a:srgbClr val="FF7C8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74557" y="1648918"/>
            <a:ext cx="108878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8800" dirty="0" err="1">
                <a:latin typeface="Nikosh" panose="02000000000000000000" pitchFamily="2" charset="0"/>
                <a:cs typeface="Nikosh" panose="02000000000000000000" pitchFamily="2" charset="0"/>
              </a:rPr>
              <a:t>সুস্</a:t>
            </a:r>
            <a:r>
              <a:rPr lang="as-IN" sz="8800" dirty="0">
                <a:latin typeface="Nikosh" panose="02000000000000000000" pitchFamily="2" charset="0"/>
                <a:cs typeface="Nikosh" panose="02000000000000000000" pitchFamily="2" charset="0"/>
              </a:rPr>
              <a:t>থ</a:t>
            </a:r>
            <a:r>
              <a:rPr lang="en-US" sz="8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8800" dirty="0" err="1">
                <a:latin typeface="Nikosh" panose="02000000000000000000" pitchFamily="2" charset="0"/>
                <a:cs typeface="Nikosh" panose="02000000000000000000" pitchFamily="2" charset="0"/>
              </a:rPr>
              <a:t>থাকার</a:t>
            </a:r>
            <a:r>
              <a:rPr lang="en-US" sz="8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8800" dirty="0" err="1">
                <a:latin typeface="Nikosh" panose="02000000000000000000" pitchFamily="2" charset="0"/>
                <a:cs typeface="Nikosh" panose="02000000000000000000" pitchFamily="2" charset="0"/>
              </a:rPr>
              <a:t>ভাল</a:t>
            </a:r>
            <a:r>
              <a:rPr lang="en-US" sz="8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8800" dirty="0" err="1">
                <a:latin typeface="Nikosh" panose="02000000000000000000" pitchFamily="2" charset="0"/>
                <a:cs typeface="Nikosh" panose="02000000000000000000" pitchFamily="2" charset="0"/>
              </a:rPr>
              <a:t>উপায়গুলো</a:t>
            </a:r>
            <a:r>
              <a:rPr lang="en-US" sz="8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8800" dirty="0" err="1">
                <a:latin typeface="Nikosh" panose="02000000000000000000" pitchFamily="2" charset="0"/>
                <a:cs typeface="Nikosh" panose="02000000000000000000" pitchFamily="2" charset="0"/>
              </a:rPr>
              <a:t>কী</a:t>
            </a:r>
            <a:r>
              <a:rPr lang="en-US" sz="8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8800" dirty="0" err="1">
                <a:latin typeface="Nikosh" panose="02000000000000000000" pitchFamily="2" charset="0"/>
                <a:cs typeface="Nikosh" panose="02000000000000000000" pitchFamily="2" charset="0"/>
              </a:rPr>
              <a:t>তা</a:t>
            </a:r>
            <a:r>
              <a:rPr lang="en-US" sz="8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8800" dirty="0" err="1">
                <a:latin typeface="Nikosh" panose="02000000000000000000" pitchFamily="2" charset="0"/>
                <a:cs typeface="Nikosh" panose="02000000000000000000" pitchFamily="2" charset="0"/>
              </a:rPr>
              <a:t>তোমরা</a:t>
            </a:r>
            <a:r>
              <a:rPr lang="en-US" sz="8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8800" dirty="0" err="1">
                <a:latin typeface="Nikosh" panose="02000000000000000000" pitchFamily="2" charset="0"/>
                <a:cs typeface="Nikosh" panose="02000000000000000000" pitchFamily="2" charset="0"/>
              </a:rPr>
              <a:t>আলোচনা</a:t>
            </a:r>
            <a:r>
              <a:rPr lang="en-US" sz="8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8800" dirty="0" err="1"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US" sz="8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8800" dirty="0" err="1">
                <a:latin typeface="Nikosh" panose="02000000000000000000" pitchFamily="2" charset="0"/>
                <a:cs typeface="Nikosh" panose="02000000000000000000" pitchFamily="2" charset="0"/>
              </a:rPr>
              <a:t>এক</a:t>
            </a:r>
            <a:r>
              <a:rPr lang="as-IN" sz="8800" dirty="0">
                <a:latin typeface="Nikosh" panose="02000000000000000000" pitchFamily="2" charset="0"/>
                <a:cs typeface="Nikosh" panose="02000000000000000000" pitchFamily="2" charset="0"/>
              </a:rPr>
              <a:t>ট</a:t>
            </a:r>
            <a:r>
              <a:rPr lang="en-US" sz="8800" dirty="0">
                <a:latin typeface="Nikosh" panose="02000000000000000000" pitchFamily="2" charset="0"/>
                <a:cs typeface="Nikosh" panose="02000000000000000000" pitchFamily="2" charset="0"/>
              </a:rPr>
              <a:t>ি </a:t>
            </a:r>
            <a:r>
              <a:rPr lang="as-IN" sz="8800" dirty="0">
                <a:latin typeface="Nikosh" panose="02000000000000000000" pitchFamily="2" charset="0"/>
                <a:cs typeface="Nikosh" panose="02000000000000000000" pitchFamily="2" charset="0"/>
              </a:rPr>
              <a:t>স</a:t>
            </a:r>
            <a:r>
              <a:rPr lang="en-US" sz="8800" dirty="0">
                <a:latin typeface="Nikosh" panose="02000000000000000000" pitchFamily="2" charset="0"/>
                <a:cs typeface="Nikosh" panose="02000000000000000000" pitchFamily="2" charset="0"/>
              </a:rPr>
              <a:t>া</a:t>
            </a:r>
            <a:r>
              <a:rPr lang="as-IN" sz="8800" dirty="0">
                <a:latin typeface="Nikosh" panose="02000000000000000000" pitchFamily="2" charset="0"/>
                <a:cs typeface="Nikosh" panose="02000000000000000000" pitchFamily="2" charset="0"/>
              </a:rPr>
              <a:t>র</a:t>
            </a:r>
            <a:r>
              <a:rPr lang="en-US" sz="8800" dirty="0" err="1">
                <a:latin typeface="Nikosh" panose="02000000000000000000" pitchFamily="2" charset="0"/>
                <a:cs typeface="Nikosh" panose="02000000000000000000" pitchFamily="2" charset="0"/>
              </a:rPr>
              <a:t>সংক</a:t>
            </a:r>
            <a:r>
              <a:rPr lang="as-IN" sz="8800" dirty="0">
                <a:latin typeface="Nikosh" panose="02000000000000000000" pitchFamily="2" charset="0"/>
                <a:cs typeface="Nikosh" panose="02000000000000000000" pitchFamily="2" charset="0"/>
              </a:rPr>
              <a:t>্</a:t>
            </a:r>
            <a:r>
              <a:rPr lang="en-US" sz="8800" dirty="0">
                <a:latin typeface="Nikosh" panose="02000000000000000000" pitchFamily="2" charset="0"/>
                <a:cs typeface="Nikosh" panose="02000000000000000000" pitchFamily="2" charset="0"/>
              </a:rPr>
              <a:t>ষ</a:t>
            </a:r>
            <a:r>
              <a:rPr lang="as-IN" sz="8800" dirty="0">
                <a:latin typeface="Nikosh" panose="02000000000000000000" pitchFamily="2" charset="0"/>
                <a:cs typeface="Nikosh" panose="02000000000000000000" pitchFamily="2" charset="0"/>
              </a:rPr>
              <a:t>ে</a:t>
            </a:r>
            <a:r>
              <a:rPr lang="en-US" sz="8800" dirty="0">
                <a:latin typeface="Nikosh" panose="02000000000000000000" pitchFamily="2" charset="0"/>
                <a:cs typeface="Nikosh" panose="02000000000000000000" pitchFamily="2" charset="0"/>
              </a:rPr>
              <a:t>প </a:t>
            </a:r>
            <a:r>
              <a:rPr lang="as-IN" sz="8800" dirty="0">
                <a:latin typeface="Nikosh" panose="02000000000000000000" pitchFamily="2" charset="0"/>
                <a:cs typeface="Nikosh" panose="02000000000000000000" pitchFamily="2" charset="0"/>
              </a:rPr>
              <a:t>ত</a:t>
            </a:r>
            <a:r>
              <a:rPr lang="en-US" sz="8800" dirty="0" err="1">
                <a:latin typeface="Nikosh" panose="02000000000000000000" pitchFamily="2" charset="0"/>
                <a:cs typeface="Nikosh" panose="02000000000000000000" pitchFamily="2" charset="0"/>
              </a:rPr>
              <a:t>ৈরি</a:t>
            </a:r>
            <a:r>
              <a:rPr lang="en-US" sz="8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8800" dirty="0" err="1">
                <a:latin typeface="Nikosh" panose="02000000000000000000" pitchFamily="2" charset="0"/>
                <a:cs typeface="Nikosh" panose="02000000000000000000" pitchFamily="2" charset="0"/>
              </a:rPr>
              <a:t>কর</a:t>
            </a:r>
            <a:r>
              <a:rPr lang="en-US" sz="8800" dirty="0"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  <a:endParaRPr lang="en-US" sz="4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541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214</Words>
  <Application>Microsoft Office PowerPoint</Application>
  <PresentationFormat>Widescreen</PresentationFormat>
  <Paragraphs>40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Nikosh</vt:lpstr>
      <vt:lpstr>Vrinda</vt:lpstr>
      <vt:lpstr>Wingdings</vt:lpstr>
      <vt:lpstr>Office Theme</vt:lpstr>
      <vt:lpstr>Package</vt:lpstr>
      <vt:lpstr>স্বাগতম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 </dc:title>
  <dc:creator>DPE</dc:creator>
  <cp:lastModifiedBy>DPE</cp:lastModifiedBy>
  <cp:revision>85</cp:revision>
  <dcterms:created xsi:type="dcterms:W3CDTF">2019-02-21T04:34:20Z</dcterms:created>
  <dcterms:modified xsi:type="dcterms:W3CDTF">2019-02-22T14:32:05Z</dcterms:modified>
</cp:coreProperties>
</file>